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3" r:id="rId4"/>
    <p:sldId id="260" r:id="rId5"/>
    <p:sldId id="259" r:id="rId6"/>
    <p:sldId id="267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67912"/>
    <a:srgbClr val="FF74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84" autoAdjust="0"/>
  </p:normalViewPr>
  <p:slideViewPr>
    <p:cSldViewPr snapToGrid="0">
      <p:cViewPr>
        <p:scale>
          <a:sx n="66" d="100"/>
          <a:sy n="66" d="100"/>
        </p:scale>
        <p:origin x="-2256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64FD-EACF-45E2-B438-73E319798149}" type="datetimeFigureOut">
              <a:rPr lang="en-GB" smtClean="0"/>
              <a:pPr/>
              <a:t>02/05/2018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6FDE-7A4B-4446-8335-0D73C60FC61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0226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screen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players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Simultaneous, symmetrical play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gathering + battling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just 1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3263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additional characters to choose from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 for characters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selection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Tournament mode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menu (options)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8791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915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6FDE-7A4B-4446-8335-0D73C60FC6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0645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ldjam.com/events/ludum-dare/38/k-r-a-b-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PG-GJyG4C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tuckinaliftstudios.itch.io/krabs-killer-robotic-aquatic-battle-shockers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FB1A0A-817B-456F-9D60-5991C3EB1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-173037"/>
            <a:ext cx="8791575" cy="2387600"/>
          </a:xfrm>
        </p:spPr>
        <p:txBody>
          <a:bodyPr/>
          <a:lstStyle/>
          <a:p>
            <a:pPr algn="ctr"/>
            <a:r>
              <a:rPr lang="en-GB" dirty="0">
                <a:latin typeface="Bebas Neue" pitchFamily="34" charset="0"/>
              </a:rPr>
              <a:t>Group 8 – Gold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BD8742-B2D1-4C46-B939-83652DF75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2109788"/>
            <a:ext cx="8791575" cy="1655762"/>
          </a:xfrm>
        </p:spPr>
        <p:txBody>
          <a:bodyPr/>
          <a:lstStyle/>
          <a:p>
            <a:pPr algn="ctr"/>
            <a:r>
              <a:rPr lang="en-GB" dirty="0"/>
              <a:t>Design Masterclass – Bandai Namco Brief</a:t>
            </a:r>
          </a:p>
          <a:p>
            <a:pPr algn="ctr"/>
            <a:r>
              <a:rPr lang="en-GB" dirty="0"/>
              <a:t>Max Carter &amp; Rebecca Brannum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FA0025-DA77-4067-9EFF-1A7E3998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85" y="3429000"/>
            <a:ext cx="7650430" cy="2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3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71B895-F7CC-4A81-BB26-B8BFAE8E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47935" y="950076"/>
            <a:ext cx="9064699" cy="5907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B52E86-8E55-4675-B61F-BC606A6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bas Neue" pitchFamily="34" charset="0"/>
              </a:rPr>
              <a:t>What is K.R.A.B.S?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2D49F6-7952-4810-BBE5-A5E4C98B3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851345"/>
            <a:ext cx="9905999" cy="3541714"/>
          </a:xfrm>
        </p:spPr>
        <p:txBody>
          <a:bodyPr/>
          <a:lstStyle/>
          <a:p>
            <a:r>
              <a:rPr lang="en-GB" dirty="0"/>
              <a:t>Game we created for </a:t>
            </a:r>
            <a:r>
              <a:rPr lang="en-GB" dirty="0">
                <a:hlinkClick r:id="rId4"/>
              </a:rPr>
              <a:t>Ludum Dare 38</a:t>
            </a:r>
            <a:endParaRPr lang="en-GB" dirty="0"/>
          </a:p>
          <a:p>
            <a:r>
              <a:rPr lang="en-GB" dirty="0"/>
              <a:t>2D, 2 player, single screen</a:t>
            </a:r>
          </a:p>
          <a:p>
            <a:r>
              <a:rPr lang="en-GB" dirty="0"/>
              <a:t>Simultaneous, symmetrical play</a:t>
            </a:r>
          </a:p>
          <a:p>
            <a:r>
              <a:rPr lang="en-GB" dirty="0"/>
              <a:t>Resource gathering and </a:t>
            </a:r>
            <a:r>
              <a:rPr lang="en-GB" dirty="0" smtClean="0"/>
              <a:t>battling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E000BA-2D62-4515-87CA-B4E5F4FF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034" y="910682"/>
            <a:ext cx="1213617" cy="121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2FBE32-81A5-46BB-9FFF-815259360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034" y="4729983"/>
            <a:ext cx="1213617" cy="1213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75496D-DF76-4DA1-84DA-55A8BE719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0" y="2534203"/>
            <a:ext cx="1789593" cy="17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63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5FFDCA-2D1F-4DE2-B72B-5373EEBB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58607" y="1478695"/>
            <a:ext cx="8531703" cy="538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9A0D8D-A429-4624-8339-88689608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bas Neue" pitchFamily="34" charset="0"/>
              </a:rPr>
              <a:t>What’s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63D0B8-61A1-4E20-9C8E-13BA662E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37591"/>
            <a:ext cx="9905999" cy="3541714"/>
          </a:xfrm>
        </p:spPr>
        <p:txBody>
          <a:bodyPr>
            <a:normAutofit/>
          </a:bodyPr>
          <a:lstStyle/>
          <a:p>
            <a:r>
              <a:rPr lang="en-GB" dirty="0"/>
              <a:t>New </a:t>
            </a:r>
            <a:r>
              <a:rPr lang="en-GB" dirty="0" smtClean="0"/>
              <a:t>maps</a:t>
            </a:r>
            <a:endParaRPr lang="en-GB" dirty="0"/>
          </a:p>
          <a:p>
            <a:r>
              <a:rPr lang="en-GB" dirty="0"/>
              <a:t>New characters</a:t>
            </a:r>
          </a:p>
          <a:p>
            <a:r>
              <a:rPr lang="en-GB" dirty="0"/>
              <a:t>New game mode</a:t>
            </a:r>
          </a:p>
          <a:p>
            <a:r>
              <a:rPr lang="en-GB" dirty="0"/>
              <a:t>Control &amp; UI iterations</a:t>
            </a:r>
          </a:p>
          <a:p>
            <a:r>
              <a:rPr lang="en-GB" dirty="0"/>
              <a:t>Menu iterations</a:t>
            </a:r>
          </a:p>
          <a:p>
            <a:r>
              <a:rPr lang="en-GB" dirty="0"/>
              <a:t>Bug fixes</a:t>
            </a:r>
          </a:p>
        </p:txBody>
      </p:sp>
      <p:pic>
        <p:nvPicPr>
          <p:cNvPr id="1026" name="Picture 2" descr="C:\Users\Games\Documents\GitHub\dm-bandai-namco-group-8-stuck-in-a-lift-studios\# Max\Characters\Industrial\industrial_player_characte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85720">
            <a:off x="5795508" y="235827"/>
            <a:ext cx="3672714" cy="3672715"/>
          </a:xfrm>
          <a:prstGeom prst="rect">
            <a:avLst/>
          </a:prstGeom>
          <a:noFill/>
        </p:spPr>
      </p:pic>
      <p:pic>
        <p:nvPicPr>
          <p:cNvPr id="1027" name="Picture 3" descr="C:\Users\Games\Documents\GitHub\dm-bandai-namco-group-8-stuck-in-a-lift-studios\# Max\Characters\Desert\desert_player_character_2 - FINAL V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455355" flipH="1">
            <a:off x="7899318" y="3287884"/>
            <a:ext cx="3818179" cy="3545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5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B441A-A6E5-4D7E-9C73-B5E58B68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bas Neue" pitchFamily="34" charset="0"/>
              </a:rPr>
              <a:t>Gameplay</a:t>
            </a:r>
          </a:p>
        </p:txBody>
      </p:sp>
      <p:pic>
        <p:nvPicPr>
          <p:cNvPr id="8196" name="Picture 4" descr="C:\Users\Games\Downloads\WobhOJ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9484" y="1715861"/>
            <a:ext cx="8113032" cy="4563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8122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75FC58-1E86-4A42-B71A-472843E5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555778"/>
            <a:ext cx="9905998" cy="1478570"/>
          </a:xfrm>
        </p:spPr>
        <p:txBody>
          <a:bodyPr/>
          <a:lstStyle/>
          <a:p>
            <a:r>
              <a:rPr lang="en-GB" dirty="0">
                <a:latin typeface="Bebas Neue" pitchFamily="34" charset="0"/>
              </a:rPr>
              <a:t>UI Iterations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6" t="3455" r="1030" b="3090"/>
          <a:stretch/>
        </p:blipFill>
        <p:spPr>
          <a:xfrm>
            <a:off x="848613" y="4736720"/>
            <a:ext cx="2912243" cy="1651603"/>
          </a:xfrm>
          <a:prstGeom prst="rect">
            <a:avLst/>
          </a:prstGeom>
        </p:spPr>
      </p:pic>
      <p:pic>
        <p:nvPicPr>
          <p:cNvPr id="1026" name="Picture 2" descr="E:\menu 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726" y="2602730"/>
            <a:ext cx="2912941" cy="1652540"/>
          </a:xfrm>
          <a:prstGeom prst="rect">
            <a:avLst/>
          </a:prstGeom>
          <a:noFill/>
        </p:spPr>
      </p:pic>
      <p:pic>
        <p:nvPicPr>
          <p:cNvPr id="1027" name="Picture 3" descr="F:\Screenshot_2018-03-06-13-04-38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9774" y="469028"/>
            <a:ext cx="2937012" cy="1652070"/>
          </a:xfrm>
          <a:prstGeom prst="rect">
            <a:avLst/>
          </a:prstGeom>
          <a:noFill/>
        </p:spPr>
      </p:pic>
      <p:pic>
        <p:nvPicPr>
          <p:cNvPr id="1028" name="Picture 4" descr="F:\Screenshot_2018-03-06-13-04-57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68712" y="2602730"/>
            <a:ext cx="2937851" cy="1652540"/>
          </a:xfrm>
          <a:prstGeom prst="rect">
            <a:avLst/>
          </a:prstGeom>
          <a:noFill/>
        </p:spPr>
      </p:pic>
      <p:pic>
        <p:nvPicPr>
          <p:cNvPr id="1029" name="Picture 5" descr="F:\Screenshot_2018-03-06-13-05-08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0830" y="4736720"/>
            <a:ext cx="2936183" cy="1651603"/>
          </a:xfrm>
          <a:prstGeom prst="rect">
            <a:avLst/>
          </a:prstGeom>
          <a:noFill/>
        </p:spPr>
      </p:pic>
      <p:pic>
        <p:nvPicPr>
          <p:cNvPr id="6146" name="Picture 2" descr="https://img.itch.zone/aW1hZ2UvMjMxNjQ2LzEyMTAwMjIucG5n/original/HANyjz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03928" y="2611078"/>
            <a:ext cx="3110140" cy="1749454"/>
          </a:xfrm>
          <a:prstGeom prst="rect">
            <a:avLst/>
          </a:prstGeom>
          <a:noFill/>
        </p:spPr>
      </p:pic>
      <p:pic>
        <p:nvPicPr>
          <p:cNvPr id="6148" name="Picture 4" descr="https://img.itch.zone/aW1hZ2UvMjMxNjQ2LzEyMTAwMjMucG5n/original/WobhOJ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490857" y="432096"/>
            <a:ext cx="3063834" cy="1723407"/>
          </a:xfrm>
          <a:prstGeom prst="rect">
            <a:avLst/>
          </a:prstGeom>
          <a:noFill/>
        </p:spPr>
      </p:pic>
      <p:pic>
        <p:nvPicPr>
          <p:cNvPr id="6149" name="Picture 5" descr="C:\Users\Games\Downloads\Screenshot_2018-05-02-13-30-27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517869" y="4678034"/>
            <a:ext cx="3131825" cy="1761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93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bas Neue" pitchFamily="34" charset="0"/>
              </a:rPr>
              <a:t>Control Iterations</a:t>
            </a:r>
          </a:p>
        </p:txBody>
      </p:sp>
      <p:pic>
        <p:nvPicPr>
          <p:cNvPr id="4" name="Picture 5" descr="F:\Screenshot_2018-03-06-13-05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434" y="2097088"/>
            <a:ext cx="5300132" cy="2981325"/>
          </a:xfrm>
          <a:prstGeom prst="rect">
            <a:avLst/>
          </a:prstGeom>
          <a:noFill/>
        </p:spPr>
      </p:pic>
      <p:pic>
        <p:nvPicPr>
          <p:cNvPr id="4097" name="Picture 1" descr="C:\Users\Games\Downloads\Screenshot_2018-05-02-13-45-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4203" y="451262"/>
            <a:ext cx="5415148" cy="2992338"/>
          </a:xfrm>
          <a:prstGeom prst="rect">
            <a:avLst/>
          </a:prstGeom>
          <a:noFill/>
        </p:spPr>
      </p:pic>
      <p:pic>
        <p:nvPicPr>
          <p:cNvPr id="4098" name="Picture 2" descr="C:\Users\Games\Downloads\IMG_20180502_140853.jpg"/>
          <p:cNvPicPr>
            <a:picLocks noChangeAspect="1" noChangeArrowheads="1"/>
          </p:cNvPicPr>
          <p:nvPr/>
        </p:nvPicPr>
        <p:blipFill>
          <a:blip r:embed="rId4"/>
          <a:srcRect l="13338" r="6630"/>
          <a:stretch>
            <a:fillRect/>
          </a:stretch>
        </p:blipFill>
        <p:spPr bwMode="auto">
          <a:xfrm rot="16200000">
            <a:off x="7601576" y="2379119"/>
            <a:ext cx="3014403" cy="54407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bas Neue" pitchFamily="34" charset="0"/>
              </a:rPr>
              <a:t>Playtesting </a:t>
            </a:r>
            <a:r>
              <a:rPr lang="en-GB" dirty="0" smtClean="0">
                <a:latin typeface="Bebas Neue" pitchFamily="34" charset="0"/>
              </a:rPr>
              <a:t>Feedback</a:t>
            </a:r>
            <a:endParaRPr lang="en-GB" dirty="0">
              <a:latin typeface="Bebas Neu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898" y="1741486"/>
            <a:ext cx="9905999" cy="425291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dirty="0" smtClean="0"/>
              <a:t>“Gameplay was intuitive and the controls made sense”</a:t>
            </a:r>
          </a:p>
          <a:p>
            <a:pPr>
              <a:buNone/>
            </a:pPr>
            <a:r>
              <a:rPr lang="en-GB" dirty="0" smtClean="0"/>
              <a:t>“Mechanics were fun and well-balanced”</a:t>
            </a:r>
          </a:p>
          <a:p>
            <a:pPr>
              <a:buNone/>
            </a:pPr>
            <a:r>
              <a:rPr lang="en-GB" dirty="0" smtClean="0"/>
              <a:t>“We enjoyed the constant back and forth”</a:t>
            </a:r>
          </a:p>
          <a:p>
            <a:pPr>
              <a:buNone/>
            </a:pPr>
            <a:r>
              <a:rPr lang="en-GB" dirty="0" smtClean="0"/>
              <a:t>“User interface was easy to navigate”</a:t>
            </a:r>
          </a:p>
          <a:p>
            <a:pPr>
              <a:buNone/>
            </a:pPr>
            <a:r>
              <a:rPr lang="en-GB" dirty="0" smtClean="0"/>
              <a:t>“Visuals have a nice distinct style, easy to distinguish between </a:t>
            </a:r>
          </a:p>
          <a:p>
            <a:pPr>
              <a:buNone/>
            </a:pPr>
            <a:r>
              <a:rPr lang="en-GB" dirty="0" smtClean="0"/>
              <a:t>foreground and background.”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“Wasn’t initially clear what the controls were, but quickly figured it out”</a:t>
            </a:r>
          </a:p>
          <a:p>
            <a:pPr>
              <a:buNone/>
            </a:pPr>
            <a:r>
              <a:rPr lang="en-GB" dirty="0" smtClean="0"/>
              <a:t>“Didn’t enjoy the tactile feeling of dragging fingers along the screen”</a:t>
            </a:r>
          </a:p>
        </p:txBody>
      </p:sp>
      <p:pic>
        <p:nvPicPr>
          <p:cNvPr id="3078" name="Picture 6" descr="C:\Users\Games\Downloads\Hand-Holding-Smartphone-PNG-Image2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4979765">
            <a:off x="9022527" y="666685"/>
            <a:ext cx="3636588" cy="4254122"/>
          </a:xfrm>
          <a:prstGeom prst="rect">
            <a:avLst/>
          </a:prstGeom>
          <a:noFill/>
        </p:spPr>
      </p:pic>
      <p:pic>
        <p:nvPicPr>
          <p:cNvPr id="8" name="Picture 3" descr="F:\Screenshot_2018-03-06-13-04-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597">
            <a:off x="9077652" y="1705639"/>
            <a:ext cx="2602483" cy="14638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862349-F393-4DDE-B09C-9E26A9D9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ebas Neue" pitchFamily="34" charset="0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43310-5BCB-4424-9087-F2B63FD1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9" y="2097088"/>
            <a:ext cx="10560205" cy="34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87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540</TotalTime>
  <Words>159</Words>
  <Application>Microsoft Office PowerPoint</Application>
  <PresentationFormat>Custom</PresentationFormat>
  <Paragraphs>35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Circuit</vt:lpstr>
      <vt:lpstr>Group 8 – Gold Pitch</vt:lpstr>
      <vt:lpstr>What is K.R.A.B.S?</vt:lpstr>
      <vt:lpstr>What’s Changed?</vt:lpstr>
      <vt:lpstr>Gameplay</vt:lpstr>
      <vt:lpstr>UI Iterations</vt:lpstr>
      <vt:lpstr>Control Iterations</vt:lpstr>
      <vt:lpstr>Playtesting Feedback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Games</cp:lastModifiedBy>
  <cp:revision>105</cp:revision>
  <dcterms:created xsi:type="dcterms:W3CDTF">2018-02-06T22:01:37Z</dcterms:created>
  <dcterms:modified xsi:type="dcterms:W3CDTF">2018-05-02T14:04:22Z</dcterms:modified>
</cp:coreProperties>
</file>